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9" r:id="rId9"/>
    <p:sldId id="267" r:id="rId10"/>
    <p:sldId id="268" r:id="rId11"/>
    <p:sldId id="27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12206-B20A-4521-BC4D-871E80E8359E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99B9814-EEF6-4ABC-8C37-2BC2D21B1DB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/>
            <a:t>AMANDA MACHADO PEREIRA</a:t>
          </a:r>
          <a:endParaRPr lang="en-US"/>
        </a:p>
      </dgm:t>
    </dgm:pt>
    <dgm:pt modelId="{086A8B35-7EE8-47DA-B3A8-96D18C757A8E}" type="parTrans" cxnId="{1026327E-0765-4D89-8E4B-4AFC86069361}">
      <dgm:prSet/>
      <dgm:spPr/>
      <dgm:t>
        <a:bodyPr/>
        <a:lstStyle/>
        <a:p>
          <a:endParaRPr lang="en-US"/>
        </a:p>
      </dgm:t>
    </dgm:pt>
    <dgm:pt modelId="{F9C30DFE-184B-4273-9B6A-E71C5E4C8F2F}" type="sibTrans" cxnId="{1026327E-0765-4D89-8E4B-4AFC860693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F57F1E-8D32-49CE-AC79-FAF268D6D17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LUIZ FERNANDO SILVA LEMOS</a:t>
          </a:r>
          <a:endParaRPr lang="en-US"/>
        </a:p>
      </dgm:t>
    </dgm:pt>
    <dgm:pt modelId="{3A9481E3-968A-4275-8F0C-EA5C6648F880}" type="parTrans" cxnId="{3CFBC7C8-5718-46F8-8756-83879C856B5B}">
      <dgm:prSet/>
      <dgm:spPr/>
      <dgm:t>
        <a:bodyPr/>
        <a:lstStyle/>
        <a:p>
          <a:endParaRPr lang="en-US"/>
        </a:p>
      </dgm:t>
    </dgm:pt>
    <dgm:pt modelId="{4529B7D8-42DA-42CB-BB6A-393AE6A49BF5}" type="sibTrans" cxnId="{3CFBC7C8-5718-46F8-8756-83879C856B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D28D31-CF28-40EE-B4D4-D50DE7A89EA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0" dirty="0"/>
            <a:t>ROANIER LUZ DE SOUZA</a:t>
          </a:r>
          <a:endParaRPr lang="en-US" dirty="0"/>
        </a:p>
      </dgm:t>
    </dgm:pt>
    <dgm:pt modelId="{6A94DCE7-DDB8-4AED-B615-A3452965D72E}" type="parTrans" cxnId="{E403FCCE-9E7E-4BB4-9984-D280798A83C4}">
      <dgm:prSet/>
      <dgm:spPr/>
      <dgm:t>
        <a:bodyPr/>
        <a:lstStyle/>
        <a:p>
          <a:endParaRPr lang="en-US"/>
        </a:p>
      </dgm:t>
    </dgm:pt>
    <dgm:pt modelId="{ADA7F48B-FA9F-4DD5-9FD9-24683CE8A71C}" type="sibTrans" cxnId="{E403FCCE-9E7E-4BB4-9984-D280798A83C4}">
      <dgm:prSet/>
      <dgm:spPr/>
      <dgm:t>
        <a:bodyPr/>
        <a:lstStyle/>
        <a:p>
          <a:endParaRPr lang="en-US"/>
        </a:p>
      </dgm:t>
    </dgm:pt>
    <dgm:pt modelId="{56E36A92-3708-4869-A007-53FA5D3E3235}" type="pres">
      <dgm:prSet presAssocID="{54F12206-B20A-4521-BC4D-871E80E8359E}" presName="vert0" presStyleCnt="0">
        <dgm:presLayoutVars>
          <dgm:dir/>
          <dgm:animOne val="branch"/>
          <dgm:animLvl val="lvl"/>
        </dgm:presLayoutVars>
      </dgm:prSet>
      <dgm:spPr/>
    </dgm:pt>
    <dgm:pt modelId="{4B72437C-693B-4D4B-A041-505884F13055}" type="pres">
      <dgm:prSet presAssocID="{E99B9814-EEF6-4ABC-8C37-2BC2D21B1DBF}" presName="thickLine" presStyleLbl="alignNode1" presStyleIdx="0" presStyleCnt="3"/>
      <dgm:spPr/>
    </dgm:pt>
    <dgm:pt modelId="{B67DE39C-B53D-479B-B286-F3EBB6AFCFB0}" type="pres">
      <dgm:prSet presAssocID="{E99B9814-EEF6-4ABC-8C37-2BC2D21B1DBF}" presName="horz1" presStyleCnt="0"/>
      <dgm:spPr/>
    </dgm:pt>
    <dgm:pt modelId="{0A511781-E5FD-4F4D-A55F-CCE1D1E1CCA7}" type="pres">
      <dgm:prSet presAssocID="{E99B9814-EEF6-4ABC-8C37-2BC2D21B1DBF}" presName="tx1" presStyleLbl="revTx" presStyleIdx="0" presStyleCnt="3"/>
      <dgm:spPr/>
    </dgm:pt>
    <dgm:pt modelId="{C9FCB5FA-09DC-4E6E-8749-4D6C91FDF891}" type="pres">
      <dgm:prSet presAssocID="{E99B9814-EEF6-4ABC-8C37-2BC2D21B1DBF}" presName="vert1" presStyleCnt="0"/>
      <dgm:spPr/>
    </dgm:pt>
    <dgm:pt modelId="{418400F6-7CC0-464A-99B7-9092A64D598F}" type="pres">
      <dgm:prSet presAssocID="{02F57F1E-8D32-49CE-AC79-FAF268D6D173}" presName="thickLine" presStyleLbl="alignNode1" presStyleIdx="1" presStyleCnt="3"/>
      <dgm:spPr/>
    </dgm:pt>
    <dgm:pt modelId="{9C589363-4B2D-4C28-9208-E86E9B6CAFE7}" type="pres">
      <dgm:prSet presAssocID="{02F57F1E-8D32-49CE-AC79-FAF268D6D173}" presName="horz1" presStyleCnt="0"/>
      <dgm:spPr/>
    </dgm:pt>
    <dgm:pt modelId="{FF4A2B3A-7C0D-4479-9507-A29FA4557C09}" type="pres">
      <dgm:prSet presAssocID="{02F57F1E-8D32-49CE-AC79-FAF268D6D173}" presName="tx1" presStyleLbl="revTx" presStyleIdx="1" presStyleCnt="3"/>
      <dgm:spPr/>
    </dgm:pt>
    <dgm:pt modelId="{1DF4BD9B-5B6D-4F58-A206-9438AC15DE12}" type="pres">
      <dgm:prSet presAssocID="{02F57F1E-8D32-49CE-AC79-FAF268D6D173}" presName="vert1" presStyleCnt="0"/>
      <dgm:spPr/>
    </dgm:pt>
    <dgm:pt modelId="{31C4A6C0-882A-4971-8CDD-E353CFBA00A4}" type="pres">
      <dgm:prSet presAssocID="{9FD28D31-CF28-40EE-B4D4-D50DE7A89EAE}" presName="thickLine" presStyleLbl="alignNode1" presStyleIdx="2" presStyleCnt="3"/>
      <dgm:spPr/>
    </dgm:pt>
    <dgm:pt modelId="{89329092-F8B0-4525-B15D-6CFD949E2660}" type="pres">
      <dgm:prSet presAssocID="{9FD28D31-CF28-40EE-B4D4-D50DE7A89EAE}" presName="horz1" presStyleCnt="0"/>
      <dgm:spPr/>
    </dgm:pt>
    <dgm:pt modelId="{52ECC732-62BD-4F8B-ADF8-34AD17BF5105}" type="pres">
      <dgm:prSet presAssocID="{9FD28D31-CF28-40EE-B4D4-D50DE7A89EAE}" presName="tx1" presStyleLbl="revTx" presStyleIdx="2" presStyleCnt="3"/>
      <dgm:spPr/>
    </dgm:pt>
    <dgm:pt modelId="{19E7BBB0-865E-4E8C-B608-A0D7E0C68E90}" type="pres">
      <dgm:prSet presAssocID="{9FD28D31-CF28-40EE-B4D4-D50DE7A89EAE}" presName="vert1" presStyleCnt="0"/>
      <dgm:spPr/>
    </dgm:pt>
  </dgm:ptLst>
  <dgm:cxnLst>
    <dgm:cxn modelId="{8DE44B4C-56F0-4A83-AB25-CC71FFF7F287}" type="presOf" srcId="{02F57F1E-8D32-49CE-AC79-FAF268D6D173}" destId="{FF4A2B3A-7C0D-4479-9507-A29FA4557C09}" srcOrd="0" destOrd="0" presId="urn:microsoft.com/office/officeart/2008/layout/LinedList"/>
    <dgm:cxn modelId="{657A817A-6D58-4A5E-BEE2-A7C25323E3AB}" type="presOf" srcId="{54F12206-B20A-4521-BC4D-871E80E8359E}" destId="{56E36A92-3708-4869-A007-53FA5D3E3235}" srcOrd="0" destOrd="0" presId="urn:microsoft.com/office/officeart/2008/layout/LinedList"/>
    <dgm:cxn modelId="{1026327E-0765-4D89-8E4B-4AFC86069361}" srcId="{54F12206-B20A-4521-BC4D-871E80E8359E}" destId="{E99B9814-EEF6-4ABC-8C37-2BC2D21B1DBF}" srcOrd="0" destOrd="0" parTransId="{086A8B35-7EE8-47DA-B3A8-96D18C757A8E}" sibTransId="{F9C30DFE-184B-4273-9B6A-E71C5E4C8F2F}"/>
    <dgm:cxn modelId="{11696F8C-8A10-4377-BD37-9C10C6785964}" type="presOf" srcId="{E99B9814-EEF6-4ABC-8C37-2BC2D21B1DBF}" destId="{0A511781-E5FD-4F4D-A55F-CCE1D1E1CCA7}" srcOrd="0" destOrd="0" presId="urn:microsoft.com/office/officeart/2008/layout/LinedList"/>
    <dgm:cxn modelId="{7F8A5BC2-F2A2-49D3-8629-325273BAF142}" type="presOf" srcId="{9FD28D31-CF28-40EE-B4D4-D50DE7A89EAE}" destId="{52ECC732-62BD-4F8B-ADF8-34AD17BF5105}" srcOrd="0" destOrd="0" presId="urn:microsoft.com/office/officeart/2008/layout/LinedList"/>
    <dgm:cxn modelId="{3CFBC7C8-5718-46F8-8756-83879C856B5B}" srcId="{54F12206-B20A-4521-BC4D-871E80E8359E}" destId="{02F57F1E-8D32-49CE-AC79-FAF268D6D173}" srcOrd="1" destOrd="0" parTransId="{3A9481E3-968A-4275-8F0C-EA5C6648F880}" sibTransId="{4529B7D8-42DA-42CB-BB6A-393AE6A49BF5}"/>
    <dgm:cxn modelId="{E403FCCE-9E7E-4BB4-9984-D280798A83C4}" srcId="{54F12206-B20A-4521-BC4D-871E80E8359E}" destId="{9FD28D31-CF28-40EE-B4D4-D50DE7A89EAE}" srcOrd="2" destOrd="0" parTransId="{6A94DCE7-DDB8-4AED-B615-A3452965D72E}" sibTransId="{ADA7F48B-FA9F-4DD5-9FD9-24683CE8A71C}"/>
    <dgm:cxn modelId="{335DE769-C946-480F-B66D-0262FCC36B59}" type="presParOf" srcId="{56E36A92-3708-4869-A007-53FA5D3E3235}" destId="{4B72437C-693B-4D4B-A041-505884F13055}" srcOrd="0" destOrd="0" presId="urn:microsoft.com/office/officeart/2008/layout/LinedList"/>
    <dgm:cxn modelId="{E349F054-8DB0-4B8F-9EE8-487C1505AC9E}" type="presParOf" srcId="{56E36A92-3708-4869-A007-53FA5D3E3235}" destId="{B67DE39C-B53D-479B-B286-F3EBB6AFCFB0}" srcOrd="1" destOrd="0" presId="urn:microsoft.com/office/officeart/2008/layout/LinedList"/>
    <dgm:cxn modelId="{CD3A3853-D08B-48E4-BD32-6C9A9CEF365B}" type="presParOf" srcId="{B67DE39C-B53D-479B-B286-F3EBB6AFCFB0}" destId="{0A511781-E5FD-4F4D-A55F-CCE1D1E1CCA7}" srcOrd="0" destOrd="0" presId="urn:microsoft.com/office/officeart/2008/layout/LinedList"/>
    <dgm:cxn modelId="{9EAEE199-C503-4073-A939-200C0C907FFD}" type="presParOf" srcId="{B67DE39C-B53D-479B-B286-F3EBB6AFCFB0}" destId="{C9FCB5FA-09DC-4E6E-8749-4D6C91FDF891}" srcOrd="1" destOrd="0" presId="urn:microsoft.com/office/officeart/2008/layout/LinedList"/>
    <dgm:cxn modelId="{9CAF240F-72CF-48FE-82D6-176BDB6BC7A3}" type="presParOf" srcId="{56E36A92-3708-4869-A007-53FA5D3E3235}" destId="{418400F6-7CC0-464A-99B7-9092A64D598F}" srcOrd="2" destOrd="0" presId="urn:microsoft.com/office/officeart/2008/layout/LinedList"/>
    <dgm:cxn modelId="{A521D549-5438-492C-8E9B-7DDF492C0F77}" type="presParOf" srcId="{56E36A92-3708-4869-A007-53FA5D3E3235}" destId="{9C589363-4B2D-4C28-9208-E86E9B6CAFE7}" srcOrd="3" destOrd="0" presId="urn:microsoft.com/office/officeart/2008/layout/LinedList"/>
    <dgm:cxn modelId="{8EC23734-1413-4ECC-B123-24DB80B254FB}" type="presParOf" srcId="{9C589363-4B2D-4C28-9208-E86E9B6CAFE7}" destId="{FF4A2B3A-7C0D-4479-9507-A29FA4557C09}" srcOrd="0" destOrd="0" presId="urn:microsoft.com/office/officeart/2008/layout/LinedList"/>
    <dgm:cxn modelId="{5FDE807F-D189-4C97-8154-C8241E2A8463}" type="presParOf" srcId="{9C589363-4B2D-4C28-9208-E86E9B6CAFE7}" destId="{1DF4BD9B-5B6D-4F58-A206-9438AC15DE12}" srcOrd="1" destOrd="0" presId="urn:microsoft.com/office/officeart/2008/layout/LinedList"/>
    <dgm:cxn modelId="{24F57C63-6E66-47F5-8617-0048AE865196}" type="presParOf" srcId="{56E36A92-3708-4869-A007-53FA5D3E3235}" destId="{31C4A6C0-882A-4971-8CDD-E353CFBA00A4}" srcOrd="4" destOrd="0" presId="urn:microsoft.com/office/officeart/2008/layout/LinedList"/>
    <dgm:cxn modelId="{6DA9AF3C-FF69-4626-BBE7-B37B21EF42AE}" type="presParOf" srcId="{56E36A92-3708-4869-A007-53FA5D3E3235}" destId="{89329092-F8B0-4525-B15D-6CFD949E2660}" srcOrd="5" destOrd="0" presId="urn:microsoft.com/office/officeart/2008/layout/LinedList"/>
    <dgm:cxn modelId="{0ABD4555-94FE-4FE2-86A1-7DF4CC997822}" type="presParOf" srcId="{89329092-F8B0-4525-B15D-6CFD949E2660}" destId="{52ECC732-62BD-4F8B-ADF8-34AD17BF5105}" srcOrd="0" destOrd="0" presId="urn:microsoft.com/office/officeart/2008/layout/LinedList"/>
    <dgm:cxn modelId="{0FEAC25B-DF4B-4E91-9F3D-05AF2BB35FD7}" type="presParOf" srcId="{89329092-F8B0-4525-B15D-6CFD949E2660}" destId="{19E7BBB0-865E-4E8C-B608-A0D7E0C68E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2437C-693B-4D4B-A041-505884F13055}">
      <dsp:nvSpPr>
        <dsp:cNvPr id="0" name=""/>
        <dsp:cNvSpPr/>
      </dsp:nvSpPr>
      <dsp:spPr>
        <a:xfrm>
          <a:off x="0" y="1752"/>
          <a:ext cx="10003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11781-E5FD-4F4D-A55F-CCE1D1E1CCA7}">
      <dsp:nvSpPr>
        <dsp:cNvPr id="0" name=""/>
        <dsp:cNvSpPr/>
      </dsp:nvSpPr>
      <dsp:spPr>
        <a:xfrm>
          <a:off x="0" y="1752"/>
          <a:ext cx="10003218" cy="119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b="1" i="0" kern="1200"/>
            <a:t>AMANDA MACHADO PEREIRA</a:t>
          </a:r>
          <a:endParaRPr lang="en-US" sz="5000" kern="1200"/>
        </a:p>
      </dsp:txBody>
      <dsp:txXfrm>
        <a:off x="0" y="1752"/>
        <a:ext cx="10003218" cy="1195001"/>
      </dsp:txXfrm>
    </dsp:sp>
    <dsp:sp modelId="{418400F6-7CC0-464A-99B7-9092A64D598F}">
      <dsp:nvSpPr>
        <dsp:cNvPr id="0" name=""/>
        <dsp:cNvSpPr/>
      </dsp:nvSpPr>
      <dsp:spPr>
        <a:xfrm>
          <a:off x="0" y="1196753"/>
          <a:ext cx="10003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A2B3A-7C0D-4479-9507-A29FA4557C09}">
      <dsp:nvSpPr>
        <dsp:cNvPr id="0" name=""/>
        <dsp:cNvSpPr/>
      </dsp:nvSpPr>
      <dsp:spPr>
        <a:xfrm>
          <a:off x="0" y="1196753"/>
          <a:ext cx="10003218" cy="119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b="1" kern="1200"/>
            <a:t>LUIZ FERNANDO SILVA LEMOS</a:t>
          </a:r>
          <a:endParaRPr lang="en-US" sz="5000" kern="1200"/>
        </a:p>
      </dsp:txBody>
      <dsp:txXfrm>
        <a:off x="0" y="1196753"/>
        <a:ext cx="10003218" cy="1195001"/>
      </dsp:txXfrm>
    </dsp:sp>
    <dsp:sp modelId="{31C4A6C0-882A-4971-8CDD-E353CFBA00A4}">
      <dsp:nvSpPr>
        <dsp:cNvPr id="0" name=""/>
        <dsp:cNvSpPr/>
      </dsp:nvSpPr>
      <dsp:spPr>
        <a:xfrm>
          <a:off x="0" y="2391754"/>
          <a:ext cx="100032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CC732-62BD-4F8B-ADF8-34AD17BF5105}">
      <dsp:nvSpPr>
        <dsp:cNvPr id="0" name=""/>
        <dsp:cNvSpPr/>
      </dsp:nvSpPr>
      <dsp:spPr>
        <a:xfrm>
          <a:off x="0" y="2391754"/>
          <a:ext cx="10003218" cy="1195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b="1" i="0" kern="1200" dirty="0"/>
            <a:t>ROANIER LUZ DE SOUZA</a:t>
          </a:r>
          <a:endParaRPr lang="en-US" sz="5000" kern="1200" dirty="0"/>
        </a:p>
      </dsp:txBody>
      <dsp:txXfrm>
        <a:off x="0" y="2391754"/>
        <a:ext cx="10003218" cy="1195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9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2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3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9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5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7" r:id="rId3"/>
    <p:sldLayoutId id="2147483706" r:id="rId4"/>
    <p:sldLayoutId id="2147483705" r:id="rId5"/>
    <p:sldLayoutId id="2147483704" r:id="rId6"/>
    <p:sldLayoutId id="2147483696" r:id="rId7"/>
    <p:sldLayoutId id="2147483700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Robot operando una máquina">
            <a:extLst>
              <a:ext uri="{FF2B5EF4-FFF2-40B4-BE49-F238E27FC236}">
                <a16:creationId xmlns:a16="http://schemas.microsoft.com/office/drawing/2014/main" id="{55CE7F5C-B436-9147-5CBA-6AC072232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683" b="230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67A70-AF30-99FB-193E-2664D3115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</a:rPr>
              <a:t>Trabalho de ROBÓTICA – Robô Equilibrista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92373-4846-930E-F9A4-FD608F3E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-apple-system"/>
              </a:rPr>
              <a:t>SST. ROBÓTICA - 2022_1 T.OPTCSINF - (SIOP0005)</a:t>
            </a:r>
          </a:p>
          <a:p>
            <a:pPr algn="l"/>
            <a:endParaRPr lang="pt-BR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5BE1-E8CC-8F21-B151-69FE64F7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3 (Teste de Equilíbrio 1)</a:t>
            </a:r>
          </a:p>
        </p:txBody>
      </p:sp>
      <p:pic>
        <p:nvPicPr>
          <p:cNvPr id="4" name="6 teste de equilibrio1">
            <a:hlinkClick r:id="" action="ppaction://media"/>
            <a:extLst>
              <a:ext uri="{FF2B5EF4-FFF2-40B4-BE49-F238E27FC236}">
                <a16:creationId xmlns:a16="http://schemas.microsoft.com/office/drawing/2014/main" id="{8909F200-69F2-FA6F-773E-AFE0D50E95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2825" y="1949450"/>
            <a:ext cx="7627938" cy="4195763"/>
          </a:xfrm>
        </p:spPr>
      </p:pic>
    </p:spTree>
    <p:extLst>
      <p:ext uri="{BB962C8B-B14F-4D97-AF65-F5344CB8AC3E}">
        <p14:creationId xmlns:p14="http://schemas.microsoft.com/office/powerpoint/2010/main" val="35558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2E3C-6A02-E58A-6DFE-7EBDAFA0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4 (Teste de Equilíbrio 2)</a:t>
            </a:r>
          </a:p>
        </p:txBody>
      </p:sp>
      <p:pic>
        <p:nvPicPr>
          <p:cNvPr id="4" name="7 teste de equilibrio 2">
            <a:hlinkClick r:id="" action="ppaction://media"/>
            <a:extLst>
              <a:ext uri="{FF2B5EF4-FFF2-40B4-BE49-F238E27FC236}">
                <a16:creationId xmlns:a16="http://schemas.microsoft.com/office/drawing/2014/main" id="{FF00BEB3-147B-9460-6DC8-A3EE264740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3788" y="1949450"/>
            <a:ext cx="7464425" cy="4195763"/>
          </a:xfrm>
        </p:spPr>
      </p:pic>
    </p:spTree>
    <p:extLst>
      <p:ext uri="{BB962C8B-B14F-4D97-AF65-F5344CB8AC3E}">
        <p14:creationId xmlns:p14="http://schemas.microsoft.com/office/powerpoint/2010/main" val="4782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DEC0-E4A8-8A63-19EF-8A1E8C15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de Software 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7540-A8E6-63E7-8FA5-EDDF5F2C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1 - Utilizar as medições do sensor e compensar as variações de força na medida certa para que o robô se mantenha de pé.</a:t>
            </a:r>
          </a:p>
          <a:p>
            <a:r>
              <a:rPr lang="pt-BR" dirty="0"/>
              <a:t>2 – Soldagem e a montagem do robô foram realmente difíceis devido a falta de experiência na área</a:t>
            </a:r>
          </a:p>
          <a:p>
            <a:r>
              <a:rPr lang="pt-BR" dirty="0"/>
              <a:t>3 – Garantir a integridade e estabilidade da estrutura final de modo que a distribuição de peso permita aos motores manter o robô de pé</a:t>
            </a:r>
          </a:p>
          <a:p>
            <a:r>
              <a:rPr lang="pt-BR" dirty="0"/>
              <a:t>4 – Ajustar a força dos motores e as medidas do sensor no código</a:t>
            </a:r>
          </a:p>
        </p:txBody>
      </p:sp>
    </p:spTree>
    <p:extLst>
      <p:ext uri="{BB962C8B-B14F-4D97-AF65-F5344CB8AC3E}">
        <p14:creationId xmlns:p14="http://schemas.microsoft.com/office/powerpoint/2010/main" val="109406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BBDA1F5A-F3A8-40DA-ADE6-E0B4D99C8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5800" y="0"/>
            <a:ext cx="7693152" cy="6858000"/>
            <a:chOff x="4495800" y="0"/>
            <a:chExt cx="7693152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DD0C04-CED1-41AA-B09D-56D69AC96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26FC46-8960-4F28-92D0-94C9F69A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43054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80B4D1-6E36-F48B-B607-5A382A62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pt-BR"/>
              <a:t>Grupo</a:t>
            </a:r>
            <a:endParaRPr lang="pt-B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F26813-C1F6-7F94-3B7F-4C38E966E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464733"/>
              </p:ext>
            </p:extLst>
          </p:nvPr>
        </p:nvGraphicFramePr>
        <p:xfrm>
          <a:off x="838200" y="2588455"/>
          <a:ext cx="10003218" cy="358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3481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BE61CF-EDD4-DF39-8260-6E674084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pt-BR" dirty="0"/>
              <a:t>Ideia escolhida: Robô Equilibrista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A2F77EA-0B07-ABBA-93F5-8C2609D9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Um </a:t>
            </a:r>
            <a:r>
              <a:rPr lang="pt-BR" sz="1800" dirty="0"/>
              <a:t>robô sobre duas rodas que anda para frente e para trás</a:t>
            </a:r>
            <a:r>
              <a:rPr lang="en-US" sz="1800" dirty="0"/>
              <a:t>, </a:t>
            </a:r>
            <a:r>
              <a:rPr lang="en-US" sz="1800" dirty="0" err="1"/>
              <a:t>mantendo</a:t>
            </a:r>
            <a:r>
              <a:rPr lang="en-US" sz="1800" dirty="0"/>
              <a:t> o </a:t>
            </a:r>
            <a:r>
              <a:rPr lang="pt-BR" sz="1800" dirty="0"/>
              <a:t>equilíbrio enquanto se locomove.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EAF08-CE51-F0F2-B205-174116F69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/>
          <a:stretch/>
        </p:blipFill>
        <p:spPr bwMode="auto">
          <a:xfrm>
            <a:off x="6861048" y="1"/>
            <a:ext cx="5330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65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CBD4-A3B3-5187-2FE0-31684074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Materiais e Preço Estimado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400D10-E694-A377-D062-A67F8261B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11986"/>
              </p:ext>
            </p:extLst>
          </p:nvPr>
        </p:nvGraphicFramePr>
        <p:xfrm>
          <a:off x="838200" y="1691323"/>
          <a:ext cx="10397836" cy="459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418">
                  <a:extLst>
                    <a:ext uri="{9D8B030D-6E8A-4147-A177-3AD203B41FA5}">
                      <a16:colId xmlns:a16="http://schemas.microsoft.com/office/drawing/2014/main" val="3698146585"/>
                    </a:ext>
                  </a:extLst>
                </a:gridCol>
                <a:gridCol w="3103418">
                  <a:extLst>
                    <a:ext uri="{9D8B030D-6E8A-4147-A177-3AD203B41FA5}">
                      <a16:colId xmlns:a16="http://schemas.microsoft.com/office/drawing/2014/main" val="909266595"/>
                    </a:ext>
                  </a:extLst>
                </a:gridCol>
              </a:tblGrid>
              <a:tr h="359126">
                <a:tc>
                  <a:txBody>
                    <a:bodyPr/>
                    <a:lstStyle/>
                    <a:p>
                      <a:r>
                        <a:rPr lang="pt-BR" dirty="0"/>
                        <a:t>Componente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Preço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069595"/>
                  </a:ext>
                </a:extLst>
              </a:tr>
              <a:tr h="359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MC - Arduino Uno;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R$129,97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746448"/>
                  </a:ext>
                </a:extLst>
              </a:tr>
              <a:tr h="416129">
                <a:tc>
                  <a:txBody>
                    <a:bodyPr/>
                    <a:lstStyle/>
                    <a:p>
                      <a:r>
                        <a:rPr lang="pt-BR" dirty="0"/>
                        <a:t>Acelerômetro - MPU 6050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R$ 26,90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257210"/>
                  </a:ext>
                </a:extLst>
              </a:tr>
              <a:tr h="4161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Driver de Potência (Ponte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R$43,95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42709"/>
                  </a:ext>
                </a:extLst>
              </a:tr>
              <a:tr h="471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Motores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R$ 40,99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44753"/>
                  </a:ext>
                </a:extLst>
              </a:tr>
              <a:tr h="4161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Rodas 2x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R$ 22,99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93340"/>
                  </a:ext>
                </a:extLst>
              </a:tr>
              <a:tr h="4959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Bateria 11.1 V 1300mA/h, Conector XT60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R$ 253,89</a:t>
                      </a:r>
                      <a:b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780994"/>
                  </a:ext>
                </a:extLst>
              </a:tr>
              <a:tr h="4134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Cabos, Ferro de solda, etc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R$57,27</a:t>
                      </a:r>
                      <a:endParaRPr lang="pt-B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8029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pt-BR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/>
                        <a:t>R$ 575,96</a:t>
                      </a:r>
                    </a:p>
                    <a:p>
                      <a:endParaRPr lang="pt-B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5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81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F7D8F2-458E-5EF8-1A0B-84C976939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9"/>
          <a:stretch/>
        </p:blipFill>
        <p:spPr>
          <a:xfrm>
            <a:off x="20" y="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D0557-E382-35C4-73E0-EC17161B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475"/>
            <a:ext cx="4811151" cy="106914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Modelo do sistema</a:t>
            </a:r>
          </a:p>
        </p:txBody>
      </p:sp>
    </p:spTree>
    <p:extLst>
      <p:ext uri="{BB962C8B-B14F-4D97-AF65-F5344CB8AC3E}">
        <p14:creationId xmlns:p14="http://schemas.microsoft.com/office/powerpoint/2010/main" val="101663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AA0269-D853-259C-1BCC-22D19D548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Estrutura</a:t>
            </a:r>
            <a:r>
              <a:rPr lang="en-US" sz="4100" dirty="0"/>
              <a:t>:</a:t>
            </a:r>
            <a:br>
              <a:rPr lang="en-US" sz="4100" dirty="0"/>
            </a:br>
            <a:br>
              <a:rPr lang="en-US" sz="4100" dirty="0"/>
            </a:br>
            <a:endParaRPr lang="en-US" sz="4100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32DD7046-FC19-8DF2-E636-41462569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3 </a:t>
            </a:r>
            <a:r>
              <a:rPr lang="en-US" sz="1800" dirty="0" err="1"/>
              <a:t>capas</a:t>
            </a:r>
            <a:r>
              <a:rPr lang="en-US" sz="1800" dirty="0"/>
              <a:t> de DVD</a:t>
            </a:r>
            <a:br>
              <a:rPr lang="en-US" sz="1800" dirty="0"/>
            </a:br>
            <a:r>
              <a:rPr lang="en-US" sz="1800" dirty="0"/>
              <a:t>4 barras de ferro</a:t>
            </a:r>
          </a:p>
        </p:txBody>
      </p:sp>
      <p:pic>
        <p:nvPicPr>
          <p:cNvPr id="5" name="Content Placeholder 4" descr="A picture containing text, indoor, cluttered, messy&#10;&#10;Description automatically generated">
            <a:extLst>
              <a:ext uri="{FF2B5EF4-FFF2-40B4-BE49-F238E27FC236}">
                <a16:creationId xmlns:a16="http://schemas.microsoft.com/office/drawing/2014/main" id="{43D8491C-802F-222C-818E-A288FD0306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637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6B0E7D-77AB-20C2-3CE6-B0933E7BA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pt-BR" dirty="0"/>
              <a:t>Robô montado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A9354D-CDEC-80A6-6279-B137C095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picture containing indoor, tool, cluttered&#10;&#10;Description automatically generated">
            <a:extLst>
              <a:ext uri="{FF2B5EF4-FFF2-40B4-BE49-F238E27FC236}">
                <a16:creationId xmlns:a16="http://schemas.microsoft.com/office/drawing/2014/main" id="{9B14D3F7-4B4D-CB70-6AD2-B1AAB75B18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1" r="-1" b="13846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3B1C-26F0-B1DB-736B-F9A9DA9F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1 (desmontado)</a:t>
            </a:r>
          </a:p>
        </p:txBody>
      </p:sp>
      <p:pic>
        <p:nvPicPr>
          <p:cNvPr id="4" name="4 teste desmontado">
            <a:hlinkClick r:id="" action="ppaction://media"/>
            <a:extLst>
              <a:ext uri="{FF2B5EF4-FFF2-40B4-BE49-F238E27FC236}">
                <a16:creationId xmlns:a16="http://schemas.microsoft.com/office/drawing/2014/main" id="{9A76E49C-0F9B-5862-0324-22FB062C00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463" y="1949450"/>
            <a:ext cx="9872662" cy="4195763"/>
          </a:xfrm>
        </p:spPr>
      </p:pic>
    </p:spTree>
    <p:extLst>
      <p:ext uri="{BB962C8B-B14F-4D97-AF65-F5344CB8AC3E}">
        <p14:creationId xmlns:p14="http://schemas.microsoft.com/office/powerpoint/2010/main" val="3001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795FE2-12E6-F4DD-0011-A37B8917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Teste 2 (</a:t>
            </a:r>
            <a:r>
              <a:rPr lang="en-US" dirty="0" err="1"/>
              <a:t>montado</a:t>
            </a:r>
            <a:r>
              <a:rPr lang="en-US" dirty="0"/>
              <a:t>)</a:t>
            </a:r>
          </a:p>
        </p:txBody>
      </p:sp>
      <p:pic>
        <p:nvPicPr>
          <p:cNvPr id="4" name="5 teste montado ">
            <a:hlinkClick r:id="" action="ppaction://media"/>
            <a:extLst>
              <a:ext uri="{FF2B5EF4-FFF2-40B4-BE49-F238E27FC236}">
                <a16:creationId xmlns:a16="http://schemas.microsoft.com/office/drawing/2014/main" id="{5B6FEF45-94E6-C545-A6ED-2CB463678D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2311" y="639488"/>
            <a:ext cx="2371643" cy="55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8E4E2"/>
      </a:lt2>
      <a:accent1>
        <a:srgbClr val="24ADE3"/>
      </a:accent1>
      <a:accent2>
        <a:srgbClr val="39B4A3"/>
      </a:accent2>
      <a:accent3>
        <a:srgbClr val="6F95ED"/>
      </a:accent3>
      <a:accent4>
        <a:srgbClr val="5B4FEA"/>
      </a:accent4>
      <a:accent5>
        <a:srgbClr val="AD6FED"/>
      </a:accent5>
      <a:accent6>
        <a:srgbClr val="DC4FEA"/>
      </a:accent6>
      <a:hlink>
        <a:srgbClr val="AA7561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1495</TotalTime>
  <Words>254</Words>
  <Application>Microsoft Office PowerPoint</Application>
  <PresentationFormat>Widescreen</PresentationFormat>
  <Paragraphs>40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Avenir Next LT Pro</vt:lpstr>
      <vt:lpstr>AvenirNext LT Pro Medium</vt:lpstr>
      <vt:lpstr>Sabon Next LT</vt:lpstr>
      <vt:lpstr>DappledVTI</vt:lpstr>
      <vt:lpstr>Trabalho de ROBÓTICA – Robô Equilibrista</vt:lpstr>
      <vt:lpstr>Grupo</vt:lpstr>
      <vt:lpstr>Ideia escolhida: Robô Equilibrista</vt:lpstr>
      <vt:lpstr>Materiais e Preço Estimado</vt:lpstr>
      <vt:lpstr>Modelo do sistema</vt:lpstr>
      <vt:lpstr>Estrutura:  </vt:lpstr>
      <vt:lpstr>Robô montado</vt:lpstr>
      <vt:lpstr>Teste 1 (desmontado)</vt:lpstr>
      <vt:lpstr>Teste 2 (montado)</vt:lpstr>
      <vt:lpstr>Teste 3 (Teste de Equilíbrio 1)</vt:lpstr>
      <vt:lpstr>Teste 4 (Teste de Equilíbrio 2)</vt:lpstr>
      <vt:lpstr>Desafios de Software e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ROBÓTICA</dc:title>
  <dc:creator>Luiz Fernando Silva Lemos</dc:creator>
  <cp:lastModifiedBy>Luiz Fernando Silva Lemos</cp:lastModifiedBy>
  <cp:revision>7</cp:revision>
  <dcterms:created xsi:type="dcterms:W3CDTF">2022-05-08T15:51:31Z</dcterms:created>
  <dcterms:modified xsi:type="dcterms:W3CDTF">2022-08-01T15:08:30Z</dcterms:modified>
</cp:coreProperties>
</file>